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F70873-C37A-4870-8489-76DD1F7F4EE0}" v="2" dt="2025-11-06T07:46:16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6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istor Raj Luxman MAGLORIUS RENKILARAJ" userId="359a3b34a3b65715" providerId="LiveId" clId="{439E601E-CF8D-426E-B80B-A3E2BA4F2D47}"/>
    <pc:docChg chg="custSel modSld">
      <pc:chgData name="Majistor Raj Luxman MAGLORIUS RENKILARAJ" userId="359a3b34a3b65715" providerId="LiveId" clId="{439E601E-CF8D-426E-B80B-A3E2BA4F2D47}" dt="2025-11-06T07:46:24.384" v="114" actId="20577"/>
      <pc:docMkLst>
        <pc:docMk/>
      </pc:docMkLst>
      <pc:sldChg chg="addSp delSp modSp mod">
        <pc:chgData name="Majistor Raj Luxman MAGLORIUS RENKILARAJ" userId="359a3b34a3b65715" providerId="LiveId" clId="{439E601E-CF8D-426E-B80B-A3E2BA4F2D47}" dt="2025-11-06T07:46:24.384" v="114" actId="20577"/>
        <pc:sldMkLst>
          <pc:docMk/>
          <pc:sldMk cId="2504762531" sldId="256"/>
        </pc:sldMkLst>
        <pc:spChg chg="add mod">
          <ac:chgData name="Majistor Raj Luxman MAGLORIUS RENKILARAJ" userId="359a3b34a3b65715" providerId="LiveId" clId="{439E601E-CF8D-426E-B80B-A3E2BA4F2D47}" dt="2025-11-06T07:46:24.384" v="114" actId="20577"/>
          <ac:spMkLst>
            <pc:docMk/>
            <pc:sldMk cId="2504762531" sldId="256"/>
            <ac:spMk id="2" creationId="{936E9A8B-D47A-9069-D944-5B01F1F6EFCA}"/>
          </ac:spMkLst>
        </pc:spChg>
        <pc:spChg chg="mod">
          <ac:chgData name="Majistor Raj Luxman MAGLORIUS RENKILARAJ" userId="359a3b34a3b65715" providerId="LiveId" clId="{439E601E-CF8D-426E-B80B-A3E2BA4F2D47}" dt="2025-11-06T07:46:11.936" v="109" actId="20577"/>
          <ac:spMkLst>
            <pc:docMk/>
            <pc:sldMk cId="2504762531" sldId="256"/>
            <ac:spMk id="6" creationId="{7CE28079-C242-4B92-A27C-AD00B2772EAF}"/>
          </ac:spMkLst>
        </pc:spChg>
        <pc:spChg chg="mod">
          <ac:chgData name="Majistor Raj Luxman MAGLORIUS RENKILARAJ" userId="359a3b34a3b65715" providerId="LiveId" clId="{439E601E-CF8D-426E-B80B-A3E2BA4F2D47}" dt="2025-11-06T07:45:36.542" v="61" actId="20577"/>
          <ac:spMkLst>
            <pc:docMk/>
            <pc:sldMk cId="2504762531" sldId="256"/>
            <ac:spMk id="9" creationId="{20F7D684-CDD5-40C2-9989-7158C5BBF4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8AB95F-111E-4E95-B10B-6C383AC80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BB05A4-4A48-43BD-8ACA-19F447D27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6FE5BF-FFA4-4C89-9A9D-3B621C3E6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5A0DE-6E95-4AA5-AC24-5131BB33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36EFE8-6794-400A-9C48-D690FDFDE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46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5E04F-0E65-454B-8CD9-0C3FFA291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EFD99E-CC00-408E-B806-DFD98307D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25DAD-35F2-4DBC-BD0D-DD6264A1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331FAE-CFAE-4842-A877-D5C727D4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7AFA36-F31E-43D5-9464-3C602440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69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31C4148-4D9A-40C6-8DCF-EBD8F3FA18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749300-725B-4543-BE3B-1421DA7DE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93CA0F-0D85-478A-84AD-31F09F0BD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E2B90E-B780-47EC-B8B1-34074C895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C55FD4-5949-4B5E-99E3-99B64EE9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22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29BB1C-1DCE-428D-AB64-6E21D190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F6FF12-4816-45F6-BBBB-EBF7A27C5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0D6F28-B5F5-43D6-9E86-6FA547671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6B6959-061D-4267-983E-8D705C59B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1F2973-23EC-4E1B-914E-AFC94466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17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5580A-05BB-4A8D-A3D8-20C62788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9A65EF-D2E8-4529-BA1E-3AF775B94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09A27F-3DAB-4823-9557-ABBD9D5DE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D376C3-FC31-4689-B56D-495970FA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10091-615C-49C5-94CF-13CC36D3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38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2C3D5C-BE6B-4094-89C8-5EB4D0F2F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7AEFC5-C8DC-4315-B7FD-3E329CE93B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2A21311-0FFF-4797-BD3C-D8BD7F031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85CD2E-BB2A-4596-B1E2-5B10D73E6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06687D-ED84-4924-8947-BA75D1347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357D29-967A-4A5C-8CD0-BD73BC2F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06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AC6D38-4C7A-4239-9C16-33983CD7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B927B-05D0-4296-B89B-F52851F5F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F15DA9-12FD-40D2-BDD3-DEBFD8D25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A2FAB7-7D6C-4094-B77C-CB0059605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F58A8E-4DF2-4C74-9B5A-FBE3FB473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20DEDB4-0901-44BF-9F49-8206AFE35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ED572A3-F213-4504-9A94-159B67EB9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8D06BF-30E7-43ED-9BC5-3E7DB50FA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25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009846-1AF0-4D44-A2DD-1C1F1CBF4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A187F6-F3ED-4B02-B13C-EE4C8959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D5259C-A428-43DD-9D2B-50780458B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EBD208-0E77-4C04-AAAA-A83106FAB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9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9018A9-A154-45D4-91A1-95A74CA4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D47897A-0171-425E-96DE-4D2A34644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14D19B-C3B7-4067-BB83-D5ACFF300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29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34552-2DA8-47B5-8A98-029BAC1FA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4D19FB-34E2-4B79-9A24-7B9F60E7B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63CA78-00DD-4C8E-95A8-F08CC24E6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3680F6-D3B7-4483-9DC3-118AB94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F48D88-B0BC-4F15-A935-C70CADD70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C67626-0BBC-44BE-B3A0-29D90876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95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5A1EFF-8A1B-467E-A76C-2B1295E86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9ECA0F-6689-4DFA-9983-8A2325516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DD6B25-1E75-4FCA-AD27-F3B2A1CA8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500F2B-E26D-496C-B5F0-DA6A1A35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C8846E-9ED7-467F-B74D-99B1AFD4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D52ED5-419D-4ADA-8A9D-7F1FD4614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93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3EBA6D-843C-476A-9DA0-FF7425B5C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BD8F4F-0A3A-4624-BABA-7233FC8F0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C5746F-01FD-4B2F-A2B9-F84867B183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DFBC0-1557-4838-BCDD-0E3D229784A4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01AC51-DCB0-45F4-BB72-63454C08F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3DA27A-38EE-45F2-B293-D12E3F97A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8C124-783C-402A-80CB-3491CEFC7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03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302F6E-C478-4104-B9CB-11453F5631AD}"/>
              </a:ext>
            </a:extLst>
          </p:cNvPr>
          <p:cNvSpPr/>
          <p:nvPr/>
        </p:nvSpPr>
        <p:spPr>
          <a:xfrm>
            <a:off x="3289495" y="406709"/>
            <a:ext cx="4627871" cy="900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PLAN D’ACTION – ASTHME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(</a:t>
            </a:r>
            <a:r>
              <a:rPr lang="fr-FR" b="1" u="sng" dirty="0">
                <a:solidFill>
                  <a:schemeClr val="tx1"/>
                </a:solidFill>
              </a:rPr>
              <a:t>hors</a:t>
            </a:r>
            <a:r>
              <a:rPr lang="fr-FR" dirty="0">
                <a:solidFill>
                  <a:schemeClr val="tx1"/>
                </a:solidFill>
              </a:rPr>
              <a:t> allergie alimentaire)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EADD7C-B19D-4DD7-90F7-CCA2346BB8E4}"/>
              </a:ext>
            </a:extLst>
          </p:cNvPr>
          <p:cNvSpPr/>
          <p:nvPr/>
        </p:nvSpPr>
        <p:spPr>
          <a:xfrm>
            <a:off x="726831" y="1744393"/>
            <a:ext cx="5125329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Dès les 1</a:t>
            </a:r>
            <a:r>
              <a:rPr lang="fr-FR" sz="1400" b="1" baseline="30000" dirty="0">
                <a:solidFill>
                  <a:schemeClr val="tx1"/>
                </a:solidFill>
              </a:rPr>
              <a:t>ers</a:t>
            </a:r>
            <a:r>
              <a:rPr lang="fr-FR" sz="1400" b="1" dirty="0">
                <a:solidFill>
                  <a:schemeClr val="tx1"/>
                </a:solidFill>
              </a:rPr>
              <a:t> signes de </a:t>
            </a:r>
            <a:r>
              <a:rPr lang="fr-FR" sz="14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Toux sèche, répétées ou sifflements ou gêne respiratoire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E28079-C242-4B92-A27C-AD00B2772EAF}"/>
              </a:ext>
            </a:extLst>
          </p:cNvPr>
          <p:cNvSpPr/>
          <p:nvPr/>
        </p:nvSpPr>
        <p:spPr>
          <a:xfrm>
            <a:off x="726831" y="2642382"/>
            <a:ext cx="9129932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VENTOLINE® (salbutamol)</a:t>
            </a:r>
            <a:r>
              <a:rPr lang="fr-FR" dirty="0">
                <a:solidFill>
                  <a:schemeClr val="tx1"/>
                </a:solidFill>
              </a:rPr>
              <a:t> : 4 doses avec chambre d’inhalation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Réévaluer à 10 minutes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B728C6-CDE4-4192-8840-C713DD638F99}"/>
              </a:ext>
            </a:extLst>
          </p:cNvPr>
          <p:cNvSpPr/>
          <p:nvPr/>
        </p:nvSpPr>
        <p:spPr>
          <a:xfrm>
            <a:off x="726831" y="3548883"/>
            <a:ext cx="3366867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Amélioration nette des signes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310939-B0B7-41B2-9971-D113492DE40E}"/>
              </a:ext>
            </a:extLst>
          </p:cNvPr>
          <p:cNvSpPr/>
          <p:nvPr/>
        </p:nvSpPr>
        <p:spPr>
          <a:xfrm>
            <a:off x="5730241" y="3548883"/>
            <a:ext cx="4126522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Pas d’amélioration des signes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F7D684-CDD5-40C2-9989-7158C5BBF43B}"/>
              </a:ext>
            </a:extLst>
          </p:cNvPr>
          <p:cNvSpPr/>
          <p:nvPr/>
        </p:nvSpPr>
        <p:spPr>
          <a:xfrm>
            <a:off x="5730241" y="4445617"/>
            <a:ext cx="4126522" cy="123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VENTOLINE ® </a:t>
            </a:r>
            <a:r>
              <a:rPr lang="fr-FR" dirty="0">
                <a:solidFill>
                  <a:schemeClr val="tx1"/>
                </a:solidFill>
              </a:rPr>
              <a:t>10 doses,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à renouveler à 20 puis 40 minutes</a:t>
            </a:r>
          </a:p>
          <a:p>
            <a:pPr algn="ctr"/>
            <a:r>
              <a:rPr lang="fr-FR" b="1" u="sng" dirty="0">
                <a:solidFill>
                  <a:schemeClr val="tx1"/>
                </a:solidFill>
              </a:rPr>
              <a:t>et</a:t>
            </a:r>
            <a:r>
              <a:rPr lang="fr-FR" dirty="0">
                <a:solidFill>
                  <a:schemeClr val="tx1"/>
                </a:solidFill>
              </a:rPr>
              <a:t> donner </a:t>
            </a:r>
            <a:r>
              <a:rPr lang="fr-FR" b="1" dirty="0">
                <a:solidFill>
                  <a:schemeClr val="tx1"/>
                </a:solidFill>
              </a:rPr>
              <a:t>…………………….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8A0BC0-97BC-46C6-B0A8-10D1376235EF}"/>
              </a:ext>
            </a:extLst>
          </p:cNvPr>
          <p:cNvSpPr/>
          <p:nvPr/>
        </p:nvSpPr>
        <p:spPr>
          <a:xfrm>
            <a:off x="5730241" y="6028573"/>
            <a:ext cx="1486485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Amélioration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4A72C5E-6EAD-40E7-8F42-10BDD4CFF5FE}"/>
              </a:ext>
            </a:extLst>
          </p:cNvPr>
          <p:cNvSpPr/>
          <p:nvPr/>
        </p:nvSpPr>
        <p:spPr>
          <a:xfrm>
            <a:off x="752621" y="4445617"/>
            <a:ext cx="3366867" cy="123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 poursuite par VENTOLINE ® </a:t>
            </a:r>
            <a:r>
              <a:rPr lang="fr-FR" dirty="0">
                <a:solidFill>
                  <a:schemeClr val="tx1"/>
                </a:solidFill>
              </a:rPr>
              <a:t>(salbutamol) : 4 doses matin, midi, goûter, soir à poursuivre </a:t>
            </a:r>
            <a:r>
              <a:rPr lang="fr-FR" b="1" dirty="0">
                <a:solidFill>
                  <a:schemeClr val="tx1"/>
                </a:solidFill>
              </a:rPr>
              <a:t>7 jours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3B9428-A31A-45FD-B356-030654593064}"/>
              </a:ext>
            </a:extLst>
          </p:cNvPr>
          <p:cNvSpPr/>
          <p:nvPr/>
        </p:nvSpPr>
        <p:spPr>
          <a:xfrm>
            <a:off x="7610623" y="6028573"/>
            <a:ext cx="2246140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Pas d’amélioration à 1 heure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FD76BEA-45F4-4F81-B4AA-8C0BC2EFA426}"/>
              </a:ext>
            </a:extLst>
          </p:cNvPr>
          <p:cNvCxnSpPr>
            <a:stCxn id="5" idx="2"/>
          </p:cNvCxnSpPr>
          <p:nvPr/>
        </p:nvCxnSpPr>
        <p:spPr>
          <a:xfrm flipH="1">
            <a:off x="3289495" y="2307102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873C9462-8F0A-461E-AEB7-5B2F67521890}"/>
              </a:ext>
            </a:extLst>
          </p:cNvPr>
          <p:cNvCxnSpPr/>
          <p:nvPr/>
        </p:nvCxnSpPr>
        <p:spPr>
          <a:xfrm flipH="1">
            <a:off x="2458242" y="3205091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55779A14-5CA4-4982-ACBE-4214C7D28FB9}"/>
              </a:ext>
            </a:extLst>
          </p:cNvPr>
          <p:cNvCxnSpPr/>
          <p:nvPr/>
        </p:nvCxnSpPr>
        <p:spPr>
          <a:xfrm flipH="1">
            <a:off x="7793502" y="3205091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1D79699B-8F4E-4BFA-BF14-64CA10FC5B98}"/>
              </a:ext>
            </a:extLst>
          </p:cNvPr>
          <p:cNvCxnSpPr/>
          <p:nvPr/>
        </p:nvCxnSpPr>
        <p:spPr>
          <a:xfrm flipH="1">
            <a:off x="2458241" y="4111592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1959A35-B442-494F-A6A0-A5DABB34AE33}"/>
              </a:ext>
            </a:extLst>
          </p:cNvPr>
          <p:cNvCxnSpPr/>
          <p:nvPr/>
        </p:nvCxnSpPr>
        <p:spPr>
          <a:xfrm flipH="1">
            <a:off x="7793502" y="4103080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E352B3CC-D033-4CCB-9F2D-325BBAE1B4FB}"/>
              </a:ext>
            </a:extLst>
          </p:cNvPr>
          <p:cNvCxnSpPr/>
          <p:nvPr/>
        </p:nvCxnSpPr>
        <p:spPr>
          <a:xfrm flipH="1">
            <a:off x="6473483" y="5682434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46B85BA9-7245-4B7B-ACEE-317B0C6348B1}"/>
              </a:ext>
            </a:extLst>
          </p:cNvPr>
          <p:cNvCxnSpPr/>
          <p:nvPr/>
        </p:nvCxnSpPr>
        <p:spPr>
          <a:xfrm flipH="1">
            <a:off x="8733692" y="5682434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 : en angle 27">
            <a:extLst>
              <a:ext uri="{FF2B5EF4-FFF2-40B4-BE49-F238E27FC236}">
                <a16:creationId xmlns:a16="http://schemas.microsoft.com/office/drawing/2014/main" id="{E50BCCBB-7F96-4AAD-AE76-F2FFD47A5B46}"/>
              </a:ext>
            </a:extLst>
          </p:cNvPr>
          <p:cNvCxnSpPr>
            <a:stCxn id="10" idx="1"/>
            <a:endCxn id="12" idx="2"/>
          </p:cNvCxnSpPr>
          <p:nvPr/>
        </p:nvCxnSpPr>
        <p:spPr>
          <a:xfrm rot="10800000">
            <a:off x="2436055" y="5683690"/>
            <a:ext cx="3294186" cy="62623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86B80B2-EF4A-4BA4-90E2-B5B38C55B766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024403" y="6142288"/>
            <a:ext cx="1" cy="335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205FAD6-5935-42BD-A865-39E8FEC0834A}"/>
              </a:ext>
            </a:extLst>
          </p:cNvPr>
          <p:cNvSpPr/>
          <p:nvPr/>
        </p:nvSpPr>
        <p:spPr>
          <a:xfrm>
            <a:off x="10192044" y="6028573"/>
            <a:ext cx="1486485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Consultation aux Urgences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6E9A8B-D47A-9069-D944-5B01F1F6EFCA}"/>
              </a:ext>
            </a:extLst>
          </p:cNvPr>
          <p:cNvSpPr/>
          <p:nvPr/>
        </p:nvSpPr>
        <p:spPr>
          <a:xfrm>
            <a:off x="6902823" y="1744392"/>
            <a:ext cx="2953939" cy="56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Si signe(s) d’allergie :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AERIUS® …. mg</a:t>
            </a:r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7625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g-apr5318208</dc:creator>
  <cp:lastModifiedBy>Majistor Raj Luxman MAGLORIUS RENKILARAJ</cp:lastModifiedBy>
  <cp:revision>9</cp:revision>
  <cp:lastPrinted>2025-05-22T11:20:10Z</cp:lastPrinted>
  <dcterms:created xsi:type="dcterms:W3CDTF">2025-05-21T15:10:19Z</dcterms:created>
  <dcterms:modified xsi:type="dcterms:W3CDTF">2025-11-06T07:46:27Z</dcterms:modified>
</cp:coreProperties>
</file>